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0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95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555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410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04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867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954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44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0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914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66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75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E427D-3A56-49A6-BEEE-10E6F01A7481}" type="datetimeFigureOut">
              <a:rPr lang="es-MX" smtClean="0"/>
              <a:t>10/01/2016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BB999-49B5-4271-A438-F007C554DBF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14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Bases teóricas y practicas para la administración de servidores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Víctor Manuel Martínez </a:t>
            </a:r>
            <a:r>
              <a:rPr lang="es-MX" dirty="0" err="1" smtClean="0"/>
              <a:t>Martínez</a:t>
            </a:r>
            <a:endParaRPr lang="es-MX" dirty="0" smtClean="0"/>
          </a:p>
          <a:p>
            <a:r>
              <a:rPr lang="es-MX" dirty="0" smtClean="0"/>
              <a:t>vicm3@upn.mx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66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Servidores Software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3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¿Preguntas, comentarios?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pPr algn="r"/>
            <a:r>
              <a:rPr lang="es-MX" dirty="0" smtClean="0"/>
              <a:t>Víctor Martínez</a:t>
            </a:r>
          </a:p>
          <a:p>
            <a:pPr algn="r"/>
            <a:r>
              <a:rPr lang="es-MX" dirty="0" smtClean="0"/>
              <a:t>vicm3@upn.mx</a:t>
            </a:r>
          </a:p>
          <a:p>
            <a:pPr algn="r"/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35869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Unix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Unix</a:t>
            </a:r>
            <a:r>
              <a:rPr lang="en-US" dirty="0"/>
              <a:t> (trademarked as </a:t>
            </a:r>
            <a:r>
              <a:rPr lang="en-US" b="1" dirty="0"/>
              <a:t>UNIX</a:t>
            </a:r>
            <a:r>
              <a:rPr lang="en-US" dirty="0"/>
              <a:t>) is a family of multitasking, multiuser computer operating systems that derive from the original </a:t>
            </a:r>
            <a:r>
              <a:rPr lang="en-US" dirty="0" err="1"/>
              <a:t>AT&amp;T</a:t>
            </a:r>
            <a:r>
              <a:rPr lang="en-US" b="1" dirty="0" err="1"/>
              <a:t>Unix</a:t>
            </a:r>
            <a:r>
              <a:rPr lang="en-US" dirty="0"/>
              <a:t>, developed in the 1970s at the Bell Labs research center by Ken Thompson, Dennis Ritchie, and others</a:t>
            </a:r>
            <a:r>
              <a:rPr lang="en-US" dirty="0" smtClean="0"/>
              <a:t>.</a:t>
            </a:r>
            <a:endParaRPr lang="es-MX" dirty="0" smtClean="0"/>
          </a:p>
          <a:p>
            <a:pPr algn="r"/>
            <a:r>
              <a:rPr lang="es-MX" dirty="0" smtClean="0"/>
              <a:t>Wikipedia</a:t>
            </a:r>
          </a:p>
          <a:p>
            <a:r>
              <a:rPr lang="es-MX" dirty="0" smtClean="0"/>
              <a:t>Filosofía hacer una cosa y hacerla bien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020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¿Por qué Linux?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Y no UNIX</a:t>
            </a:r>
          </a:p>
          <a:p>
            <a:r>
              <a:rPr lang="es-MX" dirty="0" smtClean="0"/>
              <a:t>Patentes</a:t>
            </a:r>
          </a:p>
          <a:p>
            <a:r>
              <a:rPr lang="es-MX" dirty="0" smtClean="0"/>
              <a:t>En los 90, </a:t>
            </a:r>
            <a:r>
              <a:rPr lang="es-MX" dirty="0" err="1" smtClean="0"/>
              <a:t>GNU</a:t>
            </a:r>
            <a:r>
              <a:rPr lang="es-MX" dirty="0" smtClean="0"/>
              <a:t>… </a:t>
            </a:r>
            <a:r>
              <a:rPr lang="es-MX" dirty="0" err="1" smtClean="0"/>
              <a:t>Hurd</a:t>
            </a:r>
            <a:endParaRPr lang="es-MX" dirty="0" smtClean="0"/>
          </a:p>
          <a:p>
            <a:r>
              <a:rPr lang="es-MX" dirty="0" smtClean="0"/>
              <a:t>ATT vs Berkeley</a:t>
            </a:r>
          </a:p>
          <a:p>
            <a:r>
              <a:rPr lang="es-MX" dirty="0" smtClean="0"/>
              <a:t>Al final un pequeño clon de </a:t>
            </a:r>
            <a:r>
              <a:rPr lang="es-MX" dirty="0" err="1" smtClean="0"/>
              <a:t>Minix</a:t>
            </a:r>
            <a:r>
              <a:rPr lang="es-MX" dirty="0" smtClean="0"/>
              <a:t> que no será </a:t>
            </a:r>
            <a:r>
              <a:rPr lang="es-MX" dirty="0" err="1" smtClean="0"/>
              <a:t>Minix</a:t>
            </a:r>
            <a:r>
              <a:rPr lang="es-MX" dirty="0" smtClean="0"/>
              <a:t> (</a:t>
            </a:r>
            <a:r>
              <a:rPr lang="es-MX" dirty="0" err="1" smtClean="0"/>
              <a:t>Torvalds</a:t>
            </a:r>
            <a:r>
              <a:rPr lang="es-MX" dirty="0" smtClean="0"/>
              <a:t>, </a:t>
            </a:r>
            <a:r>
              <a:rPr lang="es-MX" dirty="0" err="1" smtClean="0"/>
              <a:t>Tanenbaum</a:t>
            </a:r>
            <a:r>
              <a:rPr lang="es-MX" dirty="0" smtClean="0"/>
              <a:t>)</a:t>
            </a:r>
          </a:p>
          <a:p>
            <a:r>
              <a:rPr lang="es-MX" dirty="0" smtClean="0"/>
              <a:t>Disponible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44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Dos grandes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Red </a:t>
            </a:r>
            <a:r>
              <a:rPr lang="es-MX" dirty="0" err="1" smtClean="0"/>
              <a:t>Hat</a:t>
            </a:r>
            <a:r>
              <a:rPr lang="es-MX" dirty="0" smtClean="0"/>
              <a:t> –</a:t>
            </a:r>
            <a:r>
              <a:rPr lang="es-MX" dirty="0" err="1" smtClean="0"/>
              <a:t>Fedora</a:t>
            </a:r>
            <a:r>
              <a:rPr lang="es-MX" dirty="0" smtClean="0"/>
              <a:t>, abierto, innovador, soporte por la comunidad</a:t>
            </a:r>
          </a:p>
          <a:p>
            <a:pPr lvl="1"/>
            <a:r>
              <a:rPr lang="es-MX" dirty="0" err="1" smtClean="0"/>
              <a:t>RHES</a:t>
            </a:r>
            <a:r>
              <a:rPr lang="es-MX" dirty="0" smtClean="0"/>
              <a:t> (con costo), soporte a largo plazo</a:t>
            </a:r>
          </a:p>
          <a:p>
            <a:pPr lvl="3"/>
            <a:r>
              <a:rPr lang="es-MX" dirty="0" err="1" smtClean="0"/>
              <a:t>CentOS</a:t>
            </a:r>
            <a:endParaRPr lang="es-MX" dirty="0" smtClean="0"/>
          </a:p>
          <a:p>
            <a:pPr lvl="3"/>
            <a:r>
              <a:rPr lang="es-MX" dirty="0" smtClean="0"/>
              <a:t>Oracle Linux</a:t>
            </a:r>
          </a:p>
          <a:p>
            <a:pPr lvl="3"/>
            <a:r>
              <a:rPr lang="es-MX" dirty="0" err="1" smtClean="0"/>
              <a:t>Scientific</a:t>
            </a:r>
            <a:r>
              <a:rPr lang="es-MX" dirty="0" smtClean="0"/>
              <a:t> Linux</a:t>
            </a:r>
          </a:p>
          <a:p>
            <a:r>
              <a:rPr lang="es-MX" dirty="0" err="1" smtClean="0"/>
              <a:t>Debian</a:t>
            </a:r>
            <a:r>
              <a:rPr lang="es-MX" dirty="0" smtClean="0"/>
              <a:t> – Abierto, soporte por la comunidad</a:t>
            </a:r>
          </a:p>
          <a:p>
            <a:pPr lvl="3"/>
            <a:r>
              <a:rPr lang="es-MX" dirty="0" smtClean="0"/>
              <a:t>Ubuntu</a:t>
            </a:r>
          </a:p>
          <a:p>
            <a:pPr lvl="3"/>
            <a:r>
              <a:rPr lang="es-MX" dirty="0" smtClean="0"/>
              <a:t>Canaima</a:t>
            </a:r>
          </a:p>
          <a:p>
            <a:pPr lvl="3"/>
            <a:r>
              <a:rPr lang="es-MX" dirty="0" err="1" smtClean="0"/>
              <a:t>Collax</a:t>
            </a:r>
            <a:endParaRPr lang="es-MX" dirty="0" smtClean="0"/>
          </a:p>
          <a:p>
            <a:pPr lvl="3"/>
            <a:r>
              <a:rPr lang="es-MX" dirty="0" err="1" smtClean="0"/>
              <a:t>Damn</a:t>
            </a:r>
            <a:r>
              <a:rPr lang="es-MX" dirty="0" smtClean="0"/>
              <a:t> Small Linux</a:t>
            </a:r>
          </a:p>
          <a:p>
            <a:pPr lvl="3"/>
            <a:r>
              <a:rPr lang="es-MX" dirty="0" err="1" smtClean="0"/>
              <a:t>Finnix</a:t>
            </a:r>
            <a:endParaRPr lang="es-MX" dirty="0" smtClean="0"/>
          </a:p>
          <a:p>
            <a:pPr lvl="3"/>
            <a:r>
              <a:rPr lang="es-MX" dirty="0" err="1" smtClean="0"/>
              <a:t>Knoppix</a:t>
            </a:r>
            <a:endParaRPr lang="es-MX" dirty="0"/>
          </a:p>
          <a:p>
            <a:pPr lvl="1"/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12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Ciclos de soporte, Red </a:t>
            </a:r>
            <a:r>
              <a:rPr lang="es-MX" dirty="0" err="1" smtClean="0"/>
              <a:t>Hat</a:t>
            </a:r>
            <a:endParaRPr lang="es-MX" dirty="0"/>
          </a:p>
        </p:txBody>
      </p:sp>
      <p:pic>
        <p:nvPicPr>
          <p:cNvPr id="1026" name="Picture 2" descr="C:\Users\vicm3\Pictures\rhes release cycle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628800"/>
            <a:ext cx="9396536" cy="354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67544" y="5301208"/>
            <a:ext cx="7848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Red Hat offers subscription services for each major release of Red Hat Enterprise Linux throughout four life-cycle phases—called Production 1, 2, and 3, and an Extended Life Phase.</a:t>
            </a:r>
          </a:p>
          <a:p>
            <a:r>
              <a:rPr lang="en-US" sz="1200" dirty="0"/>
              <a:t>Red Hat Enterprise Linux versions 5, 6, and 7 each deliver 10 years of support in Production Phases 1, 2, and 3 followed by an Extended Life Phase. In addition, for Red Hat Enterprise Linux 5, customers may purchase annual Add-on subscriptions called Extended Life-cycle Support (</a:t>
            </a:r>
            <a:r>
              <a:rPr lang="en-US" sz="1200" dirty="0" err="1"/>
              <a:t>ELS</a:t>
            </a:r>
            <a:r>
              <a:rPr lang="en-US" sz="1200" dirty="0"/>
              <a:t>) that provide similar support to Production Phase 3 through November 30, 2020.</a:t>
            </a:r>
          </a:p>
          <a:p>
            <a:r>
              <a:rPr lang="en-US" sz="1000" dirty="0"/>
              <a:t>Red Hat Enterprise Linux 4 is offered with seven years of Production Phase support followed by an Extended Life Phase. In addition, customers may purchase annual Add-on subscriptions called Extended Life Cycle Support (</a:t>
            </a:r>
            <a:r>
              <a:rPr lang="en-US" sz="1000" dirty="0" err="1"/>
              <a:t>ELS</a:t>
            </a:r>
            <a:r>
              <a:rPr lang="en-US" sz="1000" dirty="0"/>
              <a:t>) that provide similar support to Production Phase 3 through March 31, 2017</a:t>
            </a:r>
            <a:r>
              <a:rPr lang="en-US" sz="1000" dirty="0" smtClean="0"/>
              <a:t>. https://access.redhat.com/support/policy/updates/errata/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969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Ciclos de soporte </a:t>
            </a:r>
            <a:r>
              <a:rPr lang="es-MX" dirty="0" err="1" smtClean="0"/>
              <a:t>Debian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 descr="C:\Users\vicm3\Pictures\release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6479917" cy="571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4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Ciclos de Ubuntu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C:\Users\vicm3\Pictures\ubuntu-release-cycle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542478" cy="514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077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Porque uno y no otro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Red </a:t>
            </a:r>
            <a:r>
              <a:rPr lang="es-MX" dirty="0" err="1" smtClean="0"/>
              <a:t>Hat</a:t>
            </a:r>
            <a:endParaRPr lang="es-MX" dirty="0" smtClean="0"/>
          </a:p>
          <a:p>
            <a:r>
              <a:rPr lang="es-MX" dirty="0" err="1" smtClean="0"/>
              <a:t>Debian</a:t>
            </a:r>
            <a:endParaRPr lang="es-MX" dirty="0" smtClean="0"/>
          </a:p>
          <a:p>
            <a:r>
              <a:rPr lang="es-MX" dirty="0" smtClean="0"/>
              <a:t>Ubuntu</a:t>
            </a:r>
          </a:p>
          <a:p>
            <a:r>
              <a:rPr lang="es-MX" dirty="0" smtClean="0"/>
              <a:t>Oracle Linux</a:t>
            </a:r>
          </a:p>
          <a:p>
            <a:r>
              <a:rPr lang="es-MX" dirty="0" smtClean="0"/>
              <a:t>Escriba aquí su favorito…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1387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Servidores Hardware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69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296</Words>
  <Application>Microsoft Office PowerPoint</Application>
  <PresentationFormat>Presentación en pantalla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Bases teóricas y practicas para la administración de servidores</vt:lpstr>
      <vt:lpstr>Unix</vt:lpstr>
      <vt:lpstr>¿Por qué Linux?</vt:lpstr>
      <vt:lpstr>Dos grandes</vt:lpstr>
      <vt:lpstr>Ciclos de soporte, Red Hat</vt:lpstr>
      <vt:lpstr>Ciclos de soporte Debian</vt:lpstr>
      <vt:lpstr>Ciclos de Ubuntu</vt:lpstr>
      <vt:lpstr>Porque uno y no otro</vt:lpstr>
      <vt:lpstr>Servidores Hardware</vt:lpstr>
      <vt:lpstr>Servidores Software</vt:lpstr>
      <vt:lpstr>¿Preguntas, comentarios?</vt:lpstr>
    </vt:vector>
  </TitlesOfParts>
  <Company>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Bases teóricas y practicas para la administración de servidores</dc:title>
  <dc:creator>Víctor Martínez</dc:creator>
  <cp:lastModifiedBy>Víctor Martínez</cp:lastModifiedBy>
  <cp:revision>5</cp:revision>
  <dcterms:created xsi:type="dcterms:W3CDTF">2016-01-11T03:50:57Z</dcterms:created>
  <dcterms:modified xsi:type="dcterms:W3CDTF">2016-01-11T04:28:57Z</dcterms:modified>
</cp:coreProperties>
</file>